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2913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2407-BBA7-4257-9F76-6BB925DD35C1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16C5-D50E-4FCD-A8B8-EADFA66BF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736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2407-BBA7-4257-9F76-6BB925DD35C1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16C5-D50E-4FCD-A8B8-EADFA66BF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76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2407-BBA7-4257-9F76-6BB925DD35C1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16C5-D50E-4FCD-A8B8-EADFA66BF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75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2407-BBA7-4257-9F76-6BB925DD35C1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16C5-D50E-4FCD-A8B8-EADFA66BF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4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2407-BBA7-4257-9F76-6BB925DD35C1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16C5-D50E-4FCD-A8B8-EADFA66BF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2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2407-BBA7-4257-9F76-6BB925DD35C1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16C5-D50E-4FCD-A8B8-EADFA66BF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69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2407-BBA7-4257-9F76-6BB925DD35C1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16C5-D50E-4FCD-A8B8-EADFA66BF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77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2407-BBA7-4257-9F76-6BB925DD35C1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16C5-D50E-4FCD-A8B8-EADFA66BF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859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2407-BBA7-4257-9F76-6BB925DD35C1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16C5-D50E-4FCD-A8B8-EADFA66BF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15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2407-BBA7-4257-9F76-6BB925DD35C1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16C5-D50E-4FCD-A8B8-EADFA66BF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67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2407-BBA7-4257-9F76-6BB925DD35C1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16C5-D50E-4FCD-A8B8-EADFA66BF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41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52407-BBA7-4257-9F76-6BB925DD35C1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116C5-D50E-4FCD-A8B8-EADFA66BF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96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1180" y="103379"/>
            <a:ext cx="5640198" cy="436228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Enterprise Enfield Staff </a:t>
            </a: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Structure March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</p:txBody>
      </p:sp>
      <p:sp>
        <p:nvSpPr>
          <p:cNvPr id="4" name="Rectangle 3"/>
          <p:cNvSpPr/>
          <p:nvPr/>
        </p:nvSpPr>
        <p:spPr>
          <a:xfrm>
            <a:off x="4360576" y="816337"/>
            <a:ext cx="2145935" cy="2903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Board</a:t>
            </a:r>
          </a:p>
        </p:txBody>
      </p:sp>
      <p:sp>
        <p:nvSpPr>
          <p:cNvPr id="5" name="Rectangle 4"/>
          <p:cNvSpPr/>
          <p:nvPr/>
        </p:nvSpPr>
        <p:spPr>
          <a:xfrm>
            <a:off x="4360576" y="1415436"/>
            <a:ext cx="2138442" cy="4417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Despina Johnson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CEO</a:t>
            </a:r>
          </a:p>
        </p:txBody>
      </p:sp>
      <p:sp>
        <p:nvSpPr>
          <p:cNvPr id="7" name="Rectangle 6"/>
          <p:cNvSpPr/>
          <p:nvPr/>
        </p:nvSpPr>
        <p:spPr>
          <a:xfrm>
            <a:off x="627628" y="4376944"/>
            <a:ext cx="1374471" cy="6613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Kyri  Photiou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ERDF Project                         Hub Co-ordinator</a:t>
            </a:r>
          </a:p>
        </p:txBody>
      </p:sp>
      <p:sp>
        <p:nvSpPr>
          <p:cNvPr id="8" name="Rectangle 7"/>
          <p:cNvSpPr/>
          <p:nvPr/>
        </p:nvSpPr>
        <p:spPr>
          <a:xfrm>
            <a:off x="8238441" y="2486210"/>
            <a:ext cx="1352912" cy="6872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Colin Glynn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ERDF Project Delivery Manager</a:t>
            </a:r>
          </a:p>
        </p:txBody>
      </p:sp>
      <p:sp>
        <p:nvSpPr>
          <p:cNvPr id="9" name="Rectangle 8"/>
          <p:cNvSpPr/>
          <p:nvPr/>
        </p:nvSpPr>
        <p:spPr>
          <a:xfrm>
            <a:off x="3874412" y="2486210"/>
            <a:ext cx="1434820" cy="9197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Sue King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&amp; Development Manager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53345" y="2486210"/>
            <a:ext cx="1383556" cy="5447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Mihiri Fernando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 Manager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903133" y="4376945"/>
            <a:ext cx="1383556" cy="5420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Linda Moult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Manager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665719" y="4376945"/>
            <a:ext cx="1383556" cy="8565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Jenny Wisdom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ERDF Project Support Officer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01585" y="4376944"/>
            <a:ext cx="1526160" cy="5420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Gill Shadbolt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ERDF Marketing Assistant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2243770" y="2471025"/>
            <a:ext cx="1434820" cy="9128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Caz Kennedy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ERDF Business Skills Development Manager</a:t>
            </a:r>
          </a:p>
        </p:txBody>
      </p:sp>
      <p:cxnSp>
        <p:nvCxnSpPr>
          <p:cNvPr id="120" name="Straight Arrow Connector 119"/>
          <p:cNvCxnSpPr>
            <a:cxnSpLocks/>
            <a:stCxn id="4" idx="2"/>
            <a:endCxn id="5" idx="0"/>
          </p:cNvCxnSpPr>
          <p:nvPr/>
        </p:nvCxnSpPr>
        <p:spPr>
          <a:xfrm flipH="1">
            <a:off x="5429797" y="1106646"/>
            <a:ext cx="3747" cy="308790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4750797" y="4376945"/>
            <a:ext cx="1544936" cy="9250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Damaris Downie-Solomon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ERDF Marketing  &amp; Development Assistant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790455" y="2486210"/>
            <a:ext cx="1434820" cy="8371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Philippa Brent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ERDF Compliance/Claims Manager           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95428" y="2471025"/>
            <a:ext cx="1434820" cy="5447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Recruited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NLCCE Manager</a:t>
            </a:r>
          </a:p>
        </p:txBody>
      </p:sp>
      <p:cxnSp>
        <p:nvCxnSpPr>
          <p:cNvPr id="118" name="Connector: Elbow 117"/>
          <p:cNvCxnSpPr>
            <a:cxnSpLocks/>
            <a:stCxn id="5" idx="2"/>
            <a:endCxn id="8" idx="0"/>
          </p:cNvCxnSpPr>
          <p:nvPr/>
        </p:nvCxnSpPr>
        <p:spPr>
          <a:xfrm rot="16200000" flipH="1">
            <a:off x="6857850" y="429163"/>
            <a:ext cx="628994" cy="3485100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or: Elbow 120"/>
          <p:cNvCxnSpPr>
            <a:cxnSpLocks/>
            <a:stCxn id="5" idx="2"/>
            <a:endCxn id="9" idx="0"/>
          </p:cNvCxnSpPr>
          <p:nvPr/>
        </p:nvCxnSpPr>
        <p:spPr>
          <a:xfrm rot="5400000">
            <a:off x="4696313" y="1752726"/>
            <a:ext cx="628994" cy="837975"/>
          </a:xfrm>
          <a:prstGeom prst="bentConnector3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or: Elbow 122"/>
          <p:cNvCxnSpPr>
            <a:cxnSpLocks/>
            <a:stCxn id="5" idx="2"/>
            <a:endCxn id="107" idx="0"/>
          </p:cNvCxnSpPr>
          <p:nvPr/>
        </p:nvCxnSpPr>
        <p:spPr>
          <a:xfrm rot="5400000">
            <a:off x="3888585" y="929812"/>
            <a:ext cx="613809" cy="2468617"/>
          </a:xfrm>
          <a:prstGeom prst="bentConnector3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or: Elbow 126"/>
          <p:cNvCxnSpPr>
            <a:cxnSpLocks/>
            <a:stCxn id="5" idx="2"/>
            <a:endCxn id="53" idx="0"/>
          </p:cNvCxnSpPr>
          <p:nvPr/>
        </p:nvCxnSpPr>
        <p:spPr>
          <a:xfrm rot="16200000" flipH="1">
            <a:off x="7654334" y="-367321"/>
            <a:ext cx="628994" cy="5078068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/>
          <p:cNvCxnSpPr>
            <a:cxnSpLocks/>
            <a:stCxn id="5" idx="2"/>
            <a:endCxn id="10" idx="0"/>
          </p:cNvCxnSpPr>
          <p:nvPr/>
        </p:nvCxnSpPr>
        <p:spPr>
          <a:xfrm rot="16200000" flipH="1">
            <a:off x="6072963" y="1214050"/>
            <a:ext cx="628994" cy="1915326"/>
          </a:xfrm>
          <a:prstGeom prst="bentConnector3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/>
          <p:cNvCxnSpPr>
            <a:cxnSpLocks/>
            <a:stCxn id="5" idx="3"/>
            <a:endCxn id="11" idx="3"/>
          </p:cNvCxnSpPr>
          <p:nvPr/>
        </p:nvCxnSpPr>
        <p:spPr>
          <a:xfrm>
            <a:off x="6499018" y="1636326"/>
            <a:ext cx="4787671" cy="3011652"/>
          </a:xfrm>
          <a:prstGeom prst="bentConnector3">
            <a:avLst>
              <a:gd name="adj1" fmla="val 104775"/>
            </a:avLst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/>
          <p:cNvCxnSpPr>
            <a:cxnSpLocks/>
            <a:stCxn id="9" idx="2"/>
            <a:endCxn id="31" idx="0"/>
          </p:cNvCxnSpPr>
          <p:nvPr/>
        </p:nvCxnSpPr>
        <p:spPr>
          <a:xfrm rot="5400000">
            <a:off x="3592736" y="3377858"/>
            <a:ext cx="971016" cy="1027157"/>
          </a:xfrm>
          <a:prstGeom prst="bentConnector3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/>
          <p:cNvCxnSpPr>
            <a:cxnSpLocks/>
            <a:stCxn id="9" idx="2"/>
            <a:endCxn id="142" idx="0"/>
          </p:cNvCxnSpPr>
          <p:nvPr/>
        </p:nvCxnSpPr>
        <p:spPr>
          <a:xfrm rot="16200000" flipH="1">
            <a:off x="4572035" y="3425714"/>
            <a:ext cx="971017" cy="931443"/>
          </a:xfrm>
          <a:prstGeom prst="bentConnector3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cxnSpLocks/>
            <a:stCxn id="57" idx="2"/>
            <a:endCxn id="7" idx="0"/>
          </p:cNvCxnSpPr>
          <p:nvPr/>
        </p:nvCxnSpPr>
        <p:spPr>
          <a:xfrm>
            <a:off x="1312838" y="3015805"/>
            <a:ext cx="2026" cy="1361139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9859046" y="5276973"/>
            <a:ext cx="1471730" cy="8492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Joe Peck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Caretaker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Queensway                    </a:t>
            </a:r>
          </a:p>
        </p:txBody>
      </p:sp>
      <p:cxnSp>
        <p:nvCxnSpPr>
          <p:cNvPr id="85" name="Straight Arrow Connector 84"/>
          <p:cNvCxnSpPr>
            <a:cxnSpLocks/>
            <a:stCxn id="10" idx="2"/>
            <a:endCxn id="27" idx="0"/>
          </p:cNvCxnSpPr>
          <p:nvPr/>
        </p:nvCxnSpPr>
        <p:spPr>
          <a:xfrm>
            <a:off x="7345123" y="3030990"/>
            <a:ext cx="12374" cy="1345955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or: Elbow 166"/>
          <p:cNvCxnSpPr>
            <a:cxnSpLocks/>
            <a:endCxn id="93" idx="3"/>
          </p:cNvCxnSpPr>
          <p:nvPr/>
        </p:nvCxnSpPr>
        <p:spPr>
          <a:xfrm>
            <a:off x="6651860" y="1636325"/>
            <a:ext cx="4678916" cy="4065277"/>
          </a:xfrm>
          <a:prstGeom prst="bentConnector3">
            <a:avLst>
              <a:gd name="adj1" fmla="val 103990"/>
            </a:avLst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2" name="Picture 17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368" y="103379"/>
            <a:ext cx="1482880" cy="834120"/>
          </a:xfrm>
          <a:prstGeom prst="rect">
            <a:avLst/>
          </a:prstGeom>
        </p:spPr>
      </p:pic>
      <p:cxnSp>
        <p:nvCxnSpPr>
          <p:cNvPr id="175" name="Connector: Elbow 174"/>
          <p:cNvCxnSpPr>
            <a:stCxn id="5" idx="2"/>
            <a:endCxn id="57" idx="0"/>
          </p:cNvCxnSpPr>
          <p:nvPr/>
        </p:nvCxnSpPr>
        <p:spPr>
          <a:xfrm rot="5400000">
            <a:off x="3064414" y="105641"/>
            <a:ext cx="613809" cy="4116959"/>
          </a:xfrm>
          <a:prstGeom prst="bentConnector3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  <a:stCxn id="8" idx="2"/>
          </p:cNvCxnSpPr>
          <p:nvPr/>
        </p:nvCxnSpPr>
        <p:spPr>
          <a:xfrm>
            <a:off x="8914897" y="3173506"/>
            <a:ext cx="12374" cy="1220050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252559" y="4376944"/>
            <a:ext cx="1537895" cy="8565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recruited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ERDF Project Administrator</a:t>
            </a:r>
          </a:p>
        </p:txBody>
      </p:sp>
      <p:pic>
        <p:nvPicPr>
          <p:cNvPr id="102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00" y="246839"/>
            <a:ext cx="21240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9587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84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Enterprise Enfield Staff Structure March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Enfield Staff Structure Sept 2016</dc:title>
  <dc:creator>Nick Johnson</dc:creator>
  <cp:lastModifiedBy>Sue King</cp:lastModifiedBy>
  <cp:revision>34</cp:revision>
  <cp:lastPrinted>2017-01-19T11:46:03Z</cp:lastPrinted>
  <dcterms:created xsi:type="dcterms:W3CDTF">2016-09-05T07:27:23Z</dcterms:created>
  <dcterms:modified xsi:type="dcterms:W3CDTF">2017-03-17T15:45:52Z</dcterms:modified>
</cp:coreProperties>
</file>